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83" r:id="rId3"/>
    <p:sldId id="286" r:id="rId4"/>
    <p:sldId id="285" r:id="rId5"/>
    <p:sldId id="289" r:id="rId6"/>
    <p:sldId id="290" r:id="rId7"/>
    <p:sldId id="291" r:id="rId8"/>
    <p:sldId id="292" r:id="rId9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834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810" y="0"/>
            <a:ext cx="2946833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239"/>
            <a:ext cx="2946834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810" y="9431239"/>
            <a:ext cx="2946833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247EBC-5BCB-49EF-8A7D-A5D1DC27B6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7595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FDED2-F816-4FC2-A239-1AD1BC92BD7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DEAD7-62B6-44B6-9073-EA449BE6339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7A5B4-BDDF-45CA-988E-0B7217685B3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3CC1F-8B7D-4A60-B1D1-A7948B54411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0942A-DE7D-4442-A0EA-2FEDFB9F210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73BE7-680E-4ACB-85E6-BEACD1730276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CCBEC-FEFE-499D-BA36-F2609546441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34BDB-C61A-43E2-8040-74D1AF548BD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A53AD-C865-492A-AE0E-E3C5B004122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85AC0-2BE6-495C-9A87-4D252F64389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C7AF5-82DB-4028-98C7-22CECAC37BD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DF1B80-F5B8-4321-A7CA-312A33A518A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836712"/>
            <a:ext cx="7848600" cy="2448272"/>
          </a:xfrm>
        </p:spPr>
        <p:txBody>
          <a:bodyPr/>
          <a:lstStyle/>
          <a:p>
            <a:pPr eaLnBrk="1" hangingPunct="1"/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/>
              <a:t/>
            </a:r>
            <a:br>
              <a:rPr lang="en-AU" sz="4000" b="1" dirty="0"/>
            </a:br>
            <a:r>
              <a:rPr lang="en-AU" sz="4000" b="1" dirty="0" smtClean="0"/>
              <a:t>Information management strategies</a:t>
            </a:r>
            <a:endParaRPr lang="en-A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Importance of information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Information &amp; data have become vital assets for the effective functioning of any organisation.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Just like any other resource (staff, equipment, money) info &amp; data can be used to support an organisation to achieve its goals.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0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Issues with data &amp; information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A number of questions can arise from the use of information:</a:t>
            </a:r>
          </a:p>
          <a:p>
            <a:pPr marL="1254125" lvl="1" indent="-5715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AU" sz="3200" dirty="0" smtClean="0">
                <a:solidFill>
                  <a:schemeClr val="tx2"/>
                </a:solidFill>
              </a:rPr>
              <a:t>How do we protect it,</a:t>
            </a:r>
          </a:p>
          <a:p>
            <a:pPr marL="1254125" lvl="1" indent="-5715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AU" sz="3200" dirty="0" smtClean="0">
                <a:solidFill>
                  <a:schemeClr val="tx2"/>
                </a:solidFill>
              </a:rPr>
              <a:t>How do we store it</a:t>
            </a:r>
          </a:p>
          <a:p>
            <a:pPr marL="1254125" lvl="1" indent="-5715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AU" sz="3200" dirty="0" smtClean="0">
                <a:solidFill>
                  <a:schemeClr val="tx2"/>
                </a:solidFill>
              </a:rPr>
              <a:t>How do we destroy it,</a:t>
            </a:r>
          </a:p>
          <a:p>
            <a:pPr marL="1254125" lvl="1" indent="-5715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AU" sz="3200" dirty="0" smtClean="0">
                <a:solidFill>
                  <a:schemeClr val="tx2"/>
                </a:solidFill>
              </a:rPr>
              <a:t>What is the correct use of it.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23900" algn="l"/>
              </a:tabLst>
            </a:pPr>
            <a:r>
              <a:rPr lang="en-AU" sz="3200" dirty="0" smtClean="0">
                <a:solidFill>
                  <a:schemeClr val="tx2"/>
                </a:solidFill>
              </a:rPr>
              <a:t>For this reason policies and legislation have been developed to give organisations direction.</a:t>
            </a:r>
            <a:endParaRPr lang="en-AU" sz="32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5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Maximising opportunities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>
              <a:spcAft>
                <a:spcPts val="2400"/>
              </a:spcAft>
            </a:pPr>
            <a:r>
              <a:rPr lang="en-AU" sz="3600" dirty="0" smtClean="0">
                <a:solidFill>
                  <a:schemeClr val="tx2"/>
                </a:solidFill>
              </a:rPr>
              <a:t>Effective &amp; efficient strategies can gain advantages through: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r</a:t>
            </a:r>
            <a:r>
              <a:rPr lang="en-AU" sz="3600" dirty="0" smtClean="0">
                <a:solidFill>
                  <a:schemeClr val="tx2"/>
                </a:solidFill>
              </a:rPr>
              <a:t>educing costs,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s</a:t>
            </a:r>
            <a:r>
              <a:rPr lang="en-AU" sz="3600" dirty="0" smtClean="0">
                <a:solidFill>
                  <a:schemeClr val="tx2"/>
                </a:solidFill>
              </a:rPr>
              <a:t>upport decision-making,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e</a:t>
            </a:r>
            <a:r>
              <a:rPr lang="en-AU" sz="3600" dirty="0" smtClean="0">
                <a:solidFill>
                  <a:schemeClr val="tx2"/>
                </a:solidFill>
              </a:rPr>
              <a:t>ncourage decisions based on actual data,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i</a:t>
            </a:r>
            <a:r>
              <a:rPr lang="en-AU" sz="3600" dirty="0" smtClean="0">
                <a:solidFill>
                  <a:schemeClr val="tx2"/>
                </a:solidFill>
              </a:rPr>
              <a:t>mproved forecasting / budgeting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t</a:t>
            </a:r>
            <a:r>
              <a:rPr lang="en-AU" sz="3600" dirty="0" smtClean="0">
                <a:solidFill>
                  <a:schemeClr val="tx2"/>
                </a:solidFill>
              </a:rPr>
              <a:t>ailor products to customer needs/wants.</a:t>
            </a:r>
            <a:endParaRPr lang="en-A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0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Minimising risk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>
              <a:spcAft>
                <a:spcPts val="2400"/>
              </a:spcAft>
            </a:pPr>
            <a:r>
              <a:rPr lang="en-AU" sz="3600" dirty="0" smtClean="0">
                <a:solidFill>
                  <a:schemeClr val="tx2"/>
                </a:solidFill>
              </a:rPr>
              <a:t>Effective &amp; efficient strategies can reduce the risk to an organisations sustainability. Risks can include: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t</a:t>
            </a:r>
            <a:r>
              <a:rPr lang="en-AU" sz="3600" dirty="0" smtClean="0">
                <a:solidFill>
                  <a:schemeClr val="tx2"/>
                </a:solidFill>
              </a:rPr>
              <a:t>heft or hacking,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l</a:t>
            </a:r>
            <a:r>
              <a:rPr lang="en-AU" sz="3600" dirty="0" smtClean="0">
                <a:solidFill>
                  <a:schemeClr val="tx2"/>
                </a:solidFill>
              </a:rPr>
              <a:t>oss of equipment,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s</a:t>
            </a:r>
            <a:r>
              <a:rPr lang="en-AU" sz="3600" dirty="0" smtClean="0">
                <a:solidFill>
                  <a:schemeClr val="tx2"/>
                </a:solidFill>
              </a:rPr>
              <a:t>taff not following correct policies or procedures,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d</a:t>
            </a:r>
            <a:r>
              <a:rPr lang="en-AU" sz="3600" dirty="0" smtClean="0">
                <a:solidFill>
                  <a:schemeClr val="tx2"/>
                </a:solidFill>
              </a:rPr>
              <a:t>estruction of data,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>
                <a:solidFill>
                  <a:schemeClr val="tx2"/>
                </a:solidFill>
              </a:rPr>
              <a:t>l</a:t>
            </a:r>
            <a:r>
              <a:rPr lang="en-AU" sz="3600" dirty="0" smtClean="0">
                <a:solidFill>
                  <a:schemeClr val="tx2"/>
                </a:solidFill>
              </a:rPr>
              <a:t>egal proceedings.</a:t>
            </a:r>
          </a:p>
        </p:txBody>
      </p:sp>
    </p:spTree>
    <p:extLst>
      <p:ext uri="{BB962C8B-B14F-4D97-AF65-F5344CB8AC3E}">
        <p14:creationId xmlns:p14="http://schemas.microsoft.com/office/powerpoint/2010/main" val="286680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4184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Measures to minimise risk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661313"/>
            <a:ext cx="86073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Keep equipment physically secure,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Use of anti-virus &amp; spyware protection,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Firewalls &amp; UPS,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Appropriate back-up strategies,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Password policies,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Ensuring staff follow policies,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Following legal obligations.</a:t>
            </a:r>
          </a:p>
        </p:txBody>
      </p:sp>
    </p:spTree>
    <p:extLst>
      <p:ext uri="{BB962C8B-B14F-4D97-AF65-F5344CB8AC3E}">
        <p14:creationId xmlns:p14="http://schemas.microsoft.com/office/powerpoint/2010/main" val="389227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Legal obligations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415092"/>
            <a:ext cx="86073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The rapid spread of electronic communications and storage systems has seen a proliferation of data being collected, stored and communicated.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This has led to the need for laws to govern how this data is managed.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Criminal penalties can arise from failing to adhere to the law. It can also lead to loss of reputation and trust with customers.</a:t>
            </a:r>
          </a:p>
        </p:txBody>
      </p:sp>
    </p:spTree>
    <p:extLst>
      <p:ext uri="{BB962C8B-B14F-4D97-AF65-F5344CB8AC3E}">
        <p14:creationId xmlns:p14="http://schemas.microsoft.com/office/powerpoint/2010/main" val="366026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Privacy policies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415092"/>
            <a:ext cx="86073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An organisation that collects data on individuals &amp; other organisations usually has a privacy policy.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The policy will disclose how the data will be collected and how it will be used. This isn’t always obvious to consumers.</a:t>
            </a:r>
          </a:p>
          <a:p>
            <a:pPr marL="5715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By law the policy must be included on a company’s website.</a:t>
            </a:r>
          </a:p>
        </p:txBody>
      </p:sp>
    </p:spTree>
    <p:extLst>
      <p:ext uri="{BB962C8B-B14F-4D97-AF65-F5344CB8AC3E}">
        <p14:creationId xmlns:p14="http://schemas.microsoft.com/office/powerpoint/2010/main" val="318169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263</TotalTime>
  <Words>332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  Information management strategies</vt:lpstr>
      <vt:lpstr>Importance of information</vt:lpstr>
      <vt:lpstr>Issues with data &amp; information</vt:lpstr>
      <vt:lpstr>Maximising opportunities</vt:lpstr>
      <vt:lpstr>Minimising risk</vt:lpstr>
      <vt:lpstr>Measures to minimise risk</vt:lpstr>
      <vt:lpstr>Legal obligations</vt:lpstr>
      <vt:lpstr>Privacy policies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Outcome 1, Spreadsheet software</dc:title>
  <dc:creator>Kelvin Baird</dc:creator>
  <cp:lastModifiedBy>Simon Peck</cp:lastModifiedBy>
  <cp:revision>33</cp:revision>
  <cp:lastPrinted>2016-06-29T00:41:45Z</cp:lastPrinted>
  <dcterms:created xsi:type="dcterms:W3CDTF">2007-06-20T21:24:28Z</dcterms:created>
  <dcterms:modified xsi:type="dcterms:W3CDTF">2016-06-29T01:32:23Z</dcterms:modified>
</cp:coreProperties>
</file>